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kuteikyo" initials="t" lastIdx="2" clrIdx="0">
    <p:extLst>
      <p:ext uri="{19B8F6BF-5375-455C-9EA6-DF929625EA0E}">
        <p15:presenceInfo xmlns:p15="http://schemas.microsoft.com/office/powerpoint/2012/main" userId="tokuteiky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33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2237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DFC0F-7D5C-4CE8-9279-CCCDF76837E3}" type="datetimeFigureOut">
              <a:rPr kumimoji="1" lang="ja-JP" altLang="en-US" smtClean="0"/>
              <a:t>2018/7/17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C760-49E8-4134-B995-699B533D1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299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3C760-49E8-4134-B995-699B533D100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649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2018/7/17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08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2018/7/17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244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2018/7/17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0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2018/7/17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66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2018/7/17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6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2018/7/17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14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2018/7/17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097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2018/7/17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84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2018/7/17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42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2018/7/17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61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2018/7/17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01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09923-9299-4764-BFD8-E6EF2A5982C5}" type="datetimeFigureOut">
              <a:rPr kumimoji="1" lang="ja-JP" altLang="en-US" smtClean="0"/>
              <a:pPr/>
              <a:t>2018/7/17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87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"/>
            <a:ext cx="6858000" cy="11941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/>
          </a:p>
          <a:p>
            <a:pPr algn="ctr"/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4023" y="1184773"/>
            <a:ext cx="65471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介</a:t>
            </a:r>
            <a:r>
              <a:rPr kumimoji="1"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kumimoji="1" lang="ja-JP" altLang="en-US" sz="6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護</a:t>
            </a:r>
            <a:r>
              <a:rPr kumimoji="1"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kumimoji="1" lang="ja-JP" altLang="en-US" sz="6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付き</a:t>
            </a:r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kumimoji="1" lang="ja-JP" altLang="en-US" sz="6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ホーム</a:t>
            </a:r>
            <a:endParaRPr kumimoji="1" lang="en-US" altLang="ja-JP" sz="6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6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連</a:t>
            </a:r>
            <a:r>
              <a:rPr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ja-JP" altLang="en-US" sz="6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絡</a:t>
            </a:r>
            <a:r>
              <a:rPr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ja-JP" altLang="en-US" sz="6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会</a:t>
            </a:r>
            <a:endParaRPr kumimoji="1" lang="en-US" altLang="ja-JP" sz="6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3095014"/>
            <a:ext cx="2695074" cy="2045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2793558" y="3095659"/>
            <a:ext cx="4064441" cy="2115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2346" y="178527"/>
            <a:ext cx="2959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>
                <a:solidFill>
                  <a:srgbClr val="FFFF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岡山</a:t>
            </a:r>
            <a:r>
              <a:rPr kumimoji="1" lang="ja-JP" altLang="en-US" sz="6000" dirty="0">
                <a:solidFill>
                  <a:srgbClr val="FFFF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県</a:t>
            </a:r>
            <a:endParaRPr kumimoji="1" lang="en-US" altLang="ja-JP" sz="6000" dirty="0">
              <a:solidFill>
                <a:srgbClr val="FFFF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0403" y="6391"/>
            <a:ext cx="2526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solidFill>
                  <a:srgbClr val="FFFF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2018</a:t>
            </a:r>
            <a:r>
              <a:rPr lang="ja-JP" altLang="en-US" sz="1600" dirty="0">
                <a:solidFill>
                  <a:srgbClr val="FFFF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年度第</a:t>
            </a:r>
            <a:r>
              <a:rPr lang="en-US" altLang="ja-JP" sz="1600" dirty="0">
                <a:solidFill>
                  <a:srgbClr val="FFFF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</a:t>
            </a:r>
            <a:r>
              <a:rPr lang="ja-JP" altLang="en-US" sz="1600" dirty="0">
                <a:solidFill>
                  <a:srgbClr val="FFFF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回</a:t>
            </a:r>
            <a:endParaRPr kumimoji="1" lang="ja-JP" altLang="en-US" sz="1600" dirty="0">
              <a:solidFill>
                <a:srgbClr val="FFFF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14" y="3067408"/>
            <a:ext cx="1022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日時</a:t>
            </a:r>
          </a:p>
        </p:txBody>
      </p:sp>
      <p:grpSp>
        <p:nvGrpSpPr>
          <p:cNvPr id="28" name="グループ化 27"/>
          <p:cNvGrpSpPr/>
          <p:nvPr/>
        </p:nvGrpSpPr>
        <p:grpSpPr>
          <a:xfrm>
            <a:off x="0" y="4156684"/>
            <a:ext cx="2695074" cy="276999"/>
            <a:chOff x="0" y="5216955"/>
            <a:chExt cx="2695074" cy="276999"/>
          </a:xfrm>
          <a:solidFill>
            <a:schemeClr val="tx1"/>
          </a:solidFill>
        </p:grpSpPr>
        <p:sp>
          <p:nvSpPr>
            <p:cNvPr id="10" name="正方形/長方形 9"/>
            <p:cNvSpPr/>
            <p:nvPr/>
          </p:nvSpPr>
          <p:spPr>
            <a:xfrm>
              <a:off x="0" y="5242972"/>
              <a:ext cx="2695074" cy="2045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714" y="5216955"/>
              <a:ext cx="102268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solidFill>
                    <a:schemeClr val="bg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会場</a:t>
              </a: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0" y="5500972"/>
            <a:ext cx="2695074" cy="276999"/>
            <a:chOff x="0" y="6118110"/>
            <a:chExt cx="2695074" cy="276999"/>
          </a:xfrm>
          <a:solidFill>
            <a:schemeClr val="tx1"/>
          </a:solidFill>
        </p:grpSpPr>
        <p:sp>
          <p:nvSpPr>
            <p:cNvPr id="11" name="正方形/長方形 10"/>
            <p:cNvSpPr/>
            <p:nvPr/>
          </p:nvSpPr>
          <p:spPr>
            <a:xfrm>
              <a:off x="0" y="6150936"/>
              <a:ext cx="2695074" cy="2045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714" y="6118110"/>
              <a:ext cx="102268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solidFill>
                    <a:schemeClr val="bg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参加費</a:t>
              </a: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-2" y="6349133"/>
            <a:ext cx="2696220" cy="793070"/>
            <a:chOff x="-2" y="7202843"/>
            <a:chExt cx="2696220" cy="793070"/>
          </a:xfrm>
          <a:solidFill>
            <a:srgbClr val="92D050"/>
          </a:solidFill>
        </p:grpSpPr>
        <p:sp>
          <p:nvSpPr>
            <p:cNvPr id="12" name="正方形/長方形 11"/>
            <p:cNvSpPr/>
            <p:nvPr/>
          </p:nvSpPr>
          <p:spPr>
            <a:xfrm>
              <a:off x="1144" y="7245504"/>
              <a:ext cx="2695074" cy="2045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-2" y="7202843"/>
              <a:ext cx="11652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solidFill>
                    <a:schemeClr val="bg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対象</a:t>
              </a: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1144" y="7761575"/>
              <a:ext cx="2695074" cy="2045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-2" y="7718914"/>
              <a:ext cx="11652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solidFill>
                    <a:schemeClr val="bg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懇親会（任意）</a:t>
              </a: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2825706" y="3058181"/>
            <a:ext cx="1103763" cy="2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内容</a:t>
            </a:r>
          </a:p>
        </p:txBody>
      </p:sp>
      <p:grpSp>
        <p:nvGrpSpPr>
          <p:cNvPr id="34" name="グループ化 33"/>
          <p:cNvGrpSpPr/>
          <p:nvPr/>
        </p:nvGrpSpPr>
        <p:grpSpPr>
          <a:xfrm>
            <a:off x="2793555" y="6146402"/>
            <a:ext cx="4064440" cy="285256"/>
            <a:chOff x="2793553" y="6429394"/>
            <a:chExt cx="4064440" cy="285256"/>
          </a:xfrm>
          <a:solidFill>
            <a:schemeClr val="tx1"/>
          </a:solidFill>
        </p:grpSpPr>
        <p:sp>
          <p:nvSpPr>
            <p:cNvPr id="15" name="正方形/長方形 14"/>
            <p:cNvSpPr/>
            <p:nvPr/>
          </p:nvSpPr>
          <p:spPr>
            <a:xfrm>
              <a:off x="2793553" y="6458424"/>
              <a:ext cx="4064440" cy="2106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2816789" y="6429394"/>
              <a:ext cx="1709997" cy="2852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solidFill>
                    <a:schemeClr val="bg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申込方法・諸注意</a:t>
              </a:r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4236" y="3317889"/>
            <a:ext cx="2526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2018</a:t>
            </a:r>
            <a:r>
              <a:rPr kumimoji="1"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  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8</a:t>
            </a:r>
            <a:r>
              <a:rPr kumimoji="1"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月 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22</a:t>
            </a:r>
            <a:r>
              <a:rPr kumimoji="1"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日 </a:t>
            </a:r>
            <a:r>
              <a:rPr kumimoji="1"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kumimoji="1"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水）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3617298"/>
            <a:ext cx="2526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14:30-17:30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受付 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14:00)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endParaRPr kumimoji="1" lang="ja-JP" altLang="en-US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4051" y="4400682"/>
            <a:ext cx="2692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第一セントラルビル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号館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5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階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B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会議室</a:t>
            </a:r>
            <a:endParaRPr kumimoji="1" lang="ja-JP" altLang="en-US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3002" y="5041551"/>
            <a:ext cx="27558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〒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700-0901 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岡山県岡山市北区本町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6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番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36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号</a:t>
            </a:r>
          </a:p>
          <a:p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第一セントラルビル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5F</a:t>
            </a:r>
            <a:endParaRPr kumimoji="1" lang="ja-JP" altLang="en-US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0" y="5803165"/>
            <a:ext cx="30199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会員</a:t>
            </a:r>
            <a:r>
              <a:rPr lang="en-US" altLang="ja-JP" sz="1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/</a:t>
            </a:r>
            <a:r>
              <a:rPr lang="ja-JP" altLang="en-US" sz="1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無料</a:t>
            </a:r>
            <a:endParaRPr kumimoji="1" lang="ja-JP" altLang="en-US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" y="6013287"/>
            <a:ext cx="30199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一般</a:t>
            </a:r>
            <a:r>
              <a:rPr lang="en-US" altLang="ja-JP" sz="1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1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非会員）</a:t>
            </a:r>
            <a:r>
              <a:rPr lang="en-US" altLang="ja-JP" sz="1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/</a:t>
            </a:r>
            <a:r>
              <a:rPr lang="ja-JP" altLang="en-US" sz="1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１年間に限り無料</a:t>
            </a:r>
            <a:endParaRPr kumimoji="1" lang="ja-JP" altLang="en-US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0" y="7125799"/>
            <a:ext cx="26193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連絡会終了後、</a:t>
            </a:r>
            <a:r>
              <a:rPr lang="ja-JP" altLang="en-US" sz="1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近隣にて</a:t>
            </a:r>
            <a:endParaRPr lang="en-US" altLang="ja-JP" sz="1100" dirty="0">
              <a:effectLst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会費　</a:t>
            </a:r>
            <a:r>
              <a:rPr kumimoji="1"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4,000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円程度</a:t>
            </a:r>
            <a:endParaRPr kumimoji="1" lang="ja-JP" altLang="en-US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793557" y="3430778"/>
            <a:ext cx="158649" cy="1586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505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942044" y="3347260"/>
            <a:ext cx="3947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１</a:t>
            </a:r>
            <a:r>
              <a:rPr lang="ja-JP" altLang="en-US" sz="14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．かしこい加算のとり方と身体拘束減算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868440" y="3785665"/>
            <a:ext cx="4101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＜講演＞</a:t>
            </a:r>
            <a:endParaRPr lang="en-US" altLang="ja-JP" sz="1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2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全国介護付きホーム協会 事務局次長　長田 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洋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1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＜意見交換会＞</a:t>
            </a:r>
            <a:endParaRPr kumimoji="1" lang="en-US" altLang="ja-JP" sz="1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2018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年度介護報酬改定の対応状況や今年度の実施指導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の対応について各社の取り組みを意見交換します。</a:t>
            </a:r>
            <a:endParaRPr kumimoji="1" lang="ja-JP" altLang="en-US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801640" y="5141625"/>
            <a:ext cx="158649" cy="1586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729658" y="6406523"/>
            <a:ext cx="41283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■申込締切は、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8</a:t>
            </a:r>
            <a:r>
              <a:rPr kumimoji="1"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月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17</a:t>
            </a:r>
            <a:r>
              <a:rPr kumimoji="1"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日</a:t>
            </a:r>
            <a:r>
              <a:rPr kumimoji="1"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kumimoji="1"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金</a:t>
            </a:r>
            <a:r>
              <a:rPr kumimoji="1"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)17</a:t>
            </a:r>
            <a:r>
              <a:rPr kumimoji="1"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kumimoji="1"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00</a:t>
            </a:r>
            <a:r>
              <a:rPr kumimoji="1" lang="ja-JP" altLang="en-US" sz="1050" dirty="0" err="1">
                <a:latin typeface="ＭＳ Ｐ明朝" panose="02020600040205080304" pitchFamily="18" charset="-128"/>
                <a:ea typeface="ＭＳ Ｐ明朝" panose="02020600040205080304" pitchFamily="18" charset="-128"/>
              </a:rPr>
              <a:t>まで</a:t>
            </a:r>
            <a:r>
              <a:rPr kumimoji="1"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とします。</a:t>
            </a:r>
            <a:endParaRPr kumimoji="1"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■ＨＰから、または、参加申込書に必要事項をご記入の上、介ホ協事務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局宛に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FAX</a:t>
            </a:r>
            <a:r>
              <a:rPr lang="ja-JP" altLang="en-US" sz="1050" dirty="0" err="1">
                <a:latin typeface="ＭＳ Ｐ明朝" panose="02020600040205080304" pitchFamily="18" charset="-128"/>
                <a:ea typeface="ＭＳ Ｐ明朝" panose="02020600040205080304" pitchFamily="18" charset="-128"/>
              </a:rPr>
              <a:t>にて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お申込み下さい。具体的な質問があればＨＰのお申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込み　フォームより、 質問内容を記入の上お申し込み下さい。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■参加申込書が参加証を兼ねますので、当日ご持参の上、直接会場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へお越しください。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■問い合わせ先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 全国介護付きホーム協会　事務局　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TEL:03-6812-7110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3" y="7833628"/>
            <a:ext cx="6857997" cy="310352"/>
          </a:xfrm>
          <a:prstGeom prst="rect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99364" y="7879210"/>
            <a:ext cx="1305057" cy="224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68209" y="7830591"/>
            <a:ext cx="18762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参加申込書</a:t>
            </a:r>
            <a:endParaRPr kumimoji="1" lang="ja-JP" altLang="en-US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656549" y="7830590"/>
            <a:ext cx="5075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www.kaigotsuki-home.or.jp </a:t>
            </a:r>
            <a:r>
              <a:rPr lang="ja-JP" altLang="en-US" sz="14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又は </a:t>
            </a:r>
            <a:r>
              <a:rPr lang="en-US" altLang="ja-JP" sz="14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FAX 03-6812-7115</a:t>
            </a:r>
            <a:endParaRPr kumimoji="1" lang="ja-JP" altLang="en-US" sz="1400" b="1" dirty="0">
              <a:solidFill>
                <a:schemeClr val="bg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0" y="6631813"/>
            <a:ext cx="26193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管理者・ホーム長・ケアマネージャー等</a:t>
            </a:r>
            <a:endParaRPr kumimoji="1" lang="ja-JP" altLang="en-US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313743" y="3576711"/>
            <a:ext cx="3092711" cy="280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～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2018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年度介護報酬改定を受けて～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954640" y="5052433"/>
            <a:ext cx="3378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２．災害時の対応について　</a:t>
            </a:r>
            <a:endParaRPr kumimoji="1" lang="ja-JP" altLang="en-US" sz="14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42044" y="5340484"/>
            <a:ext cx="4064440" cy="647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＜意見交換会＞</a:t>
            </a:r>
          </a:p>
          <a:p>
            <a:pPr>
              <a:lnSpc>
                <a:spcPts val="1500"/>
              </a:lnSpc>
            </a:pP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平成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30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7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月豪雨における各事業所での対応状況や課題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を共有することで、災害時の体制を整える気づきとします。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449FD02C-C7D7-4C3D-A34A-12A3DA9AD6C5}"/>
              </a:ext>
            </a:extLst>
          </p:cNvPr>
          <p:cNvSpPr/>
          <p:nvPr/>
        </p:nvSpPr>
        <p:spPr>
          <a:xfrm>
            <a:off x="0" y="8144539"/>
            <a:ext cx="6857995" cy="17614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431980A1-05F8-4D25-B8E5-1E3497940A70}"/>
              </a:ext>
            </a:extLst>
          </p:cNvPr>
          <p:cNvCxnSpPr/>
          <p:nvPr/>
        </p:nvCxnSpPr>
        <p:spPr>
          <a:xfrm>
            <a:off x="0" y="8474147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EB45536E-00E0-4337-B175-CFA75777A042}"/>
              </a:ext>
            </a:extLst>
          </p:cNvPr>
          <p:cNvCxnSpPr/>
          <p:nvPr/>
        </p:nvCxnSpPr>
        <p:spPr>
          <a:xfrm>
            <a:off x="0" y="8761226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A048D7BD-0F41-484C-993A-FC60D0ECFE12}"/>
              </a:ext>
            </a:extLst>
          </p:cNvPr>
          <p:cNvCxnSpPr/>
          <p:nvPr/>
        </p:nvCxnSpPr>
        <p:spPr>
          <a:xfrm>
            <a:off x="0" y="9058938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15B6FF2E-5A22-4357-9B15-FCA5003F950C}"/>
              </a:ext>
            </a:extLst>
          </p:cNvPr>
          <p:cNvCxnSpPr/>
          <p:nvPr/>
        </p:nvCxnSpPr>
        <p:spPr>
          <a:xfrm>
            <a:off x="0" y="9473607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CE4B89B9-6866-486F-9F1E-42FA3E922430}"/>
              </a:ext>
            </a:extLst>
          </p:cNvPr>
          <p:cNvCxnSpPr/>
          <p:nvPr/>
        </p:nvCxnSpPr>
        <p:spPr>
          <a:xfrm>
            <a:off x="886177" y="8137668"/>
            <a:ext cx="0" cy="17614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0766D509-8529-4DF7-ACF5-32E1BD643CE1}"/>
              </a:ext>
            </a:extLst>
          </p:cNvPr>
          <p:cNvSpPr txBox="1"/>
          <p:nvPr/>
        </p:nvSpPr>
        <p:spPr>
          <a:xfrm>
            <a:off x="132346" y="8182391"/>
            <a:ext cx="9250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法人名</a:t>
            </a:r>
            <a:endParaRPr kumimoji="1" lang="ja-JP" altLang="en-US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8ADCCA82-9486-45DB-B4AB-E95BD9881BE6}"/>
              </a:ext>
            </a:extLst>
          </p:cNvPr>
          <p:cNvSpPr txBox="1"/>
          <p:nvPr/>
        </p:nvSpPr>
        <p:spPr>
          <a:xfrm>
            <a:off x="132346" y="8472811"/>
            <a:ext cx="9250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施設名</a:t>
            </a:r>
            <a:endParaRPr kumimoji="1" lang="ja-JP" altLang="en-US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346475C1-2793-42E0-BB3C-8DDB4BAD8A3A}"/>
              </a:ext>
            </a:extLst>
          </p:cNvPr>
          <p:cNvSpPr txBox="1"/>
          <p:nvPr/>
        </p:nvSpPr>
        <p:spPr>
          <a:xfrm>
            <a:off x="-5" y="8779277"/>
            <a:ext cx="9250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施設の種類</a:t>
            </a:r>
            <a:endParaRPr kumimoji="1" lang="ja-JP" altLang="en-US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9AB711B2-757F-4FF0-95CB-74E98964A4F7}"/>
              </a:ext>
            </a:extLst>
          </p:cNvPr>
          <p:cNvSpPr txBox="1"/>
          <p:nvPr/>
        </p:nvSpPr>
        <p:spPr>
          <a:xfrm>
            <a:off x="0" y="9076337"/>
            <a:ext cx="9250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フリガナ</a:t>
            </a:r>
            <a:endParaRPr lang="en-US" altLang="ja-JP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参加者氏名</a:t>
            </a:r>
            <a:endParaRPr kumimoji="1" lang="ja-JP" altLang="en-US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C1EBD4F6-AA52-42E6-961B-B8D70077BB95}"/>
              </a:ext>
            </a:extLst>
          </p:cNvPr>
          <p:cNvSpPr txBox="1"/>
          <p:nvPr/>
        </p:nvSpPr>
        <p:spPr>
          <a:xfrm>
            <a:off x="0" y="9491005"/>
            <a:ext cx="9250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フリガナ</a:t>
            </a:r>
            <a:endParaRPr lang="en-US" altLang="ja-JP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参加者氏名</a:t>
            </a:r>
            <a:endParaRPr kumimoji="1" lang="ja-JP" altLang="en-US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F4BB992C-DC1D-49D6-BB3A-C41C17DDC35B}"/>
              </a:ext>
            </a:extLst>
          </p:cNvPr>
          <p:cNvCxnSpPr/>
          <p:nvPr/>
        </p:nvCxnSpPr>
        <p:spPr>
          <a:xfrm flipH="1">
            <a:off x="3542780" y="8146166"/>
            <a:ext cx="2" cy="6091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E0D122AA-0506-4D25-A0A5-8607848B07F0}"/>
              </a:ext>
            </a:extLst>
          </p:cNvPr>
          <p:cNvCxnSpPr/>
          <p:nvPr/>
        </p:nvCxnSpPr>
        <p:spPr>
          <a:xfrm flipH="1">
            <a:off x="4631222" y="8135013"/>
            <a:ext cx="1" cy="636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C1CCD895-F359-4CD5-BEDC-94F9755A10AD}"/>
              </a:ext>
            </a:extLst>
          </p:cNvPr>
          <p:cNvSpPr txBox="1"/>
          <p:nvPr/>
        </p:nvSpPr>
        <p:spPr>
          <a:xfrm>
            <a:off x="3722074" y="8170785"/>
            <a:ext cx="9250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会員区分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06F253A5-B853-43B1-9AFE-F3B398323F6E}"/>
              </a:ext>
            </a:extLst>
          </p:cNvPr>
          <p:cNvSpPr txBox="1"/>
          <p:nvPr/>
        </p:nvSpPr>
        <p:spPr>
          <a:xfrm>
            <a:off x="3722074" y="8479908"/>
            <a:ext cx="9250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電話番号 </a:t>
            </a: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861F3251-6CB9-4658-8423-4796F1AB6635}"/>
              </a:ext>
            </a:extLst>
          </p:cNvPr>
          <p:cNvSpPr txBox="1"/>
          <p:nvPr/>
        </p:nvSpPr>
        <p:spPr>
          <a:xfrm>
            <a:off x="5356335" y="8168491"/>
            <a:ext cx="10581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会員</a:t>
            </a:r>
            <a:r>
              <a:rPr kumimoji="1"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・一般</a:t>
            </a: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162E26CE-E6AC-42D8-BD73-8310FE91FE06}"/>
              </a:ext>
            </a:extLst>
          </p:cNvPr>
          <p:cNvSpPr txBox="1"/>
          <p:nvPr/>
        </p:nvSpPr>
        <p:spPr>
          <a:xfrm>
            <a:off x="899770" y="8777620"/>
            <a:ext cx="5931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有料老人ホーム・ケアハウス・サービス付き高齢者向け住宅・その他（　　　　　　　　）</a:t>
            </a:r>
            <a:endParaRPr kumimoji="1" lang="ja-JP" altLang="en-US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7388B6EC-2157-4E1C-9519-53E77A42AC72}"/>
              </a:ext>
            </a:extLst>
          </p:cNvPr>
          <p:cNvCxnSpPr/>
          <p:nvPr/>
        </p:nvCxnSpPr>
        <p:spPr>
          <a:xfrm flipH="1">
            <a:off x="2755971" y="9069795"/>
            <a:ext cx="7" cy="8421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id="{4CC6F5BF-DCC7-48B8-9C50-23057A817070}"/>
              </a:ext>
            </a:extLst>
          </p:cNvPr>
          <p:cNvCxnSpPr/>
          <p:nvPr/>
        </p:nvCxnSpPr>
        <p:spPr>
          <a:xfrm flipH="1">
            <a:off x="3542780" y="9069795"/>
            <a:ext cx="7" cy="8421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>
            <a:extLst>
              <a:ext uri="{FF2B5EF4-FFF2-40B4-BE49-F238E27FC236}">
                <a16:creationId xmlns:a16="http://schemas.microsoft.com/office/drawing/2014/main" id="{439ABBA3-660F-44E9-9F69-C4267A8FDB60}"/>
              </a:ext>
            </a:extLst>
          </p:cNvPr>
          <p:cNvCxnSpPr/>
          <p:nvPr/>
        </p:nvCxnSpPr>
        <p:spPr>
          <a:xfrm flipH="1">
            <a:off x="5067322" y="9069795"/>
            <a:ext cx="7" cy="8421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4B421A7F-6A4C-4FF3-B707-35C060A28FDC}"/>
              </a:ext>
            </a:extLst>
          </p:cNvPr>
          <p:cNvSpPr txBox="1"/>
          <p:nvPr/>
        </p:nvSpPr>
        <p:spPr>
          <a:xfrm>
            <a:off x="2746560" y="9139294"/>
            <a:ext cx="9250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役職・職種</a:t>
            </a: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2F7C3B1B-266F-41DA-9A70-0E92DD5990BD}"/>
              </a:ext>
            </a:extLst>
          </p:cNvPr>
          <p:cNvSpPr txBox="1"/>
          <p:nvPr/>
        </p:nvSpPr>
        <p:spPr>
          <a:xfrm>
            <a:off x="2746560" y="9576766"/>
            <a:ext cx="9250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役職・職種</a:t>
            </a: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7B3EA884-B3F7-48D4-83CB-D6DFE0D021E1}"/>
              </a:ext>
            </a:extLst>
          </p:cNvPr>
          <p:cNvSpPr txBox="1"/>
          <p:nvPr/>
        </p:nvSpPr>
        <p:spPr>
          <a:xfrm>
            <a:off x="5131126" y="9576766"/>
            <a:ext cx="17362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懇親会　　 参加・不参加</a:t>
            </a: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FE3A62E8-161F-4D86-9A57-03E70B16EA6C}"/>
              </a:ext>
            </a:extLst>
          </p:cNvPr>
          <p:cNvSpPr txBox="1"/>
          <p:nvPr/>
        </p:nvSpPr>
        <p:spPr>
          <a:xfrm>
            <a:off x="5153614" y="9152154"/>
            <a:ext cx="17362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懇親会　　 参加・不参加</a:t>
            </a:r>
          </a:p>
        </p:txBody>
      </p:sp>
      <p:cxnSp>
        <p:nvCxnSpPr>
          <p:cNvPr id="110" name="直線コネクタ 109">
            <a:extLst>
              <a:ext uri="{FF2B5EF4-FFF2-40B4-BE49-F238E27FC236}">
                <a16:creationId xmlns:a16="http://schemas.microsoft.com/office/drawing/2014/main" id="{779D6BF3-03CB-4838-B1B7-6C68A6349F7E}"/>
              </a:ext>
            </a:extLst>
          </p:cNvPr>
          <p:cNvCxnSpPr/>
          <p:nvPr/>
        </p:nvCxnSpPr>
        <p:spPr>
          <a:xfrm flipH="1">
            <a:off x="5759445" y="9069795"/>
            <a:ext cx="7" cy="8421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449B647-E798-4162-9C77-5B284003226A}"/>
              </a:ext>
            </a:extLst>
          </p:cNvPr>
          <p:cNvSpPr txBox="1"/>
          <p:nvPr/>
        </p:nvSpPr>
        <p:spPr>
          <a:xfrm>
            <a:off x="4247147" y="97112"/>
            <a:ext cx="258453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一般社団法人 全国介護付きホーム協会</a:t>
            </a:r>
            <a:endParaRPr lang="en-US" altLang="ja-JP" sz="11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lang="en-US" altLang="ja-JP" sz="11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TEL:03-6812-7110</a:t>
            </a:r>
            <a:r>
              <a:rPr lang="ja-JP" altLang="ja-JP" sz="11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sz="11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FAX:03-6812-7115</a:t>
            </a:r>
            <a:endParaRPr lang="ja-JP" altLang="ja-JP" sz="11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lang="en-US" altLang="ja-JP" sz="11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E-mail</a:t>
            </a:r>
            <a:r>
              <a:rPr lang="ja-JP" altLang="ja-JP" sz="11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sz="11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info@kaigotsuki-home.or.jp</a:t>
            </a:r>
            <a:endParaRPr lang="ja-JP" altLang="en-US" sz="11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227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384</TotalTime>
  <Words>219</Words>
  <Application>Microsoft Office PowerPoint</Application>
  <PresentationFormat>A4 210 x 297 mm</PresentationFormat>
  <Paragraphs>63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HGSｺﾞｼｯｸM</vt:lpstr>
      <vt:lpstr>ＭＳ Ｐゴシック</vt:lpstr>
      <vt:lpstr>ＭＳ Ｐ明朝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tokuteikyo</dc:creator>
  <cp:lastModifiedBy>一般社団法人 全国特定施設事業者協議会</cp:lastModifiedBy>
  <cp:revision>43</cp:revision>
  <cp:lastPrinted>2018-07-17T09:04:53Z</cp:lastPrinted>
  <dcterms:created xsi:type="dcterms:W3CDTF">2018-01-11T01:33:34Z</dcterms:created>
  <dcterms:modified xsi:type="dcterms:W3CDTF">2018-07-17T09:47:34Z</dcterms:modified>
</cp:coreProperties>
</file>