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"/>
  </p:notesMasterIdLst>
  <p:sldIdLst>
    <p:sldId id="258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8">
          <p15:clr>
            <a:srgbClr val="A4A3A4"/>
          </p15:clr>
        </p15:guide>
        <p15:guide id="2" pos="24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6E6E6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 showGuides="1">
      <p:cViewPr>
        <p:scale>
          <a:sx n="76" d="100"/>
          <a:sy n="76" d="100"/>
        </p:scale>
        <p:origin x="1400" y="36"/>
      </p:cViewPr>
      <p:guideLst>
        <p:guide orient="horz" pos="3378"/>
        <p:guide pos="24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176D6D7F-F551-4089-9168-F32BE46F9C90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3" y="4782900"/>
            <a:ext cx="5446396" cy="391342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1E2C736-0944-4F88-A128-75099AE615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E2C736-0944-4F88-A128-75099AE615F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D8D5-878E-47CE-BF46-CE5F9B4E6F12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74F09-4601-403F-9A74-67A514647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kumimoji="1"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s://www.kaigotsuki-home.or.jp/schedule/2023/3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7559675" cy="2054749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15">
              <a:solidFill>
                <a:schemeClr val="accent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1766" y="234559"/>
            <a:ext cx="1196336" cy="617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6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福岡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785301" y="211807"/>
            <a:ext cx="1565159" cy="1572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302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82791" y="1131017"/>
            <a:ext cx="1558868" cy="50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13:30-16:30</a:t>
            </a:r>
          </a:p>
          <a:p>
            <a:pPr algn="ctr"/>
            <a:r>
              <a:rPr lang="ja-JP" altLang="en-US" sz="10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受付開始</a:t>
            </a:r>
            <a:r>
              <a:rPr lang="en-US" altLang="ja-JP" sz="10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13:15</a:t>
            </a:r>
            <a:endParaRPr lang="ja-JP" altLang="en-US" sz="108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85210" y="226899"/>
            <a:ext cx="1237615" cy="722505"/>
          </a:xfrm>
          <a:prstGeom prst="rect">
            <a:avLst/>
          </a:prstGeom>
          <a:noFill/>
        </p:spPr>
        <p:txBody>
          <a:bodyPr wrap="square" lIns="36195" rIns="36195" rtlCol="0">
            <a:spAutoFit/>
          </a:bodyPr>
          <a:lstStyle/>
          <a:p>
            <a:pPr algn="ctr"/>
            <a:r>
              <a:rPr lang="ja-JP" altLang="en-US" sz="129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29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</a:p>
          <a:p>
            <a:pPr algn="ctr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8/29</a:t>
            </a:r>
            <a:endParaRPr lang="ja-JP" altLang="en-US" sz="2115" dirty="0"/>
          </a:p>
        </p:txBody>
      </p:sp>
      <p:sp>
        <p:nvSpPr>
          <p:cNvPr id="10" name="円/楕円 9"/>
          <p:cNvSpPr/>
          <p:nvPr/>
        </p:nvSpPr>
        <p:spPr>
          <a:xfrm>
            <a:off x="6913342" y="520806"/>
            <a:ext cx="308418" cy="308418"/>
          </a:xfrm>
          <a:prstGeom prst="ellipse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35" b="1" dirty="0"/>
              <a:t>火</a:t>
            </a:r>
          </a:p>
        </p:txBody>
      </p:sp>
      <p:cxnSp>
        <p:nvCxnSpPr>
          <p:cNvPr id="12" name="直線コネクタ 11"/>
          <p:cNvCxnSpPr>
            <a:cxnSpLocks/>
          </p:cNvCxnSpPr>
          <p:nvPr/>
        </p:nvCxnSpPr>
        <p:spPr>
          <a:xfrm flipV="1">
            <a:off x="5785301" y="945985"/>
            <a:ext cx="1565159" cy="1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262689" y="935130"/>
            <a:ext cx="5376748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218016" y="3482400"/>
            <a:ext cx="1794510" cy="70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講師：宮本 薫 氏</a:t>
            </a:r>
          </a:p>
          <a:p>
            <a:r>
              <a: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SOMPO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リスクマネジメント㈱</a:t>
            </a: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sym typeface="+mn-ea"/>
              </a:rPr>
              <a:t>医療・介護コンサルティング部上席コンサルタント</a:t>
            </a:r>
          </a:p>
        </p:txBody>
      </p:sp>
      <p:cxnSp>
        <p:nvCxnSpPr>
          <p:cNvPr id="26" name="直線コネクタ 25"/>
          <p:cNvCxnSpPr/>
          <p:nvPr/>
        </p:nvCxnSpPr>
        <p:spPr>
          <a:xfrm>
            <a:off x="0" y="5245907"/>
            <a:ext cx="7559675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3691852" y="5336736"/>
            <a:ext cx="917962" cy="91796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会場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3691604" y="6414993"/>
            <a:ext cx="918210" cy="89659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70252" y="5331144"/>
            <a:ext cx="938160" cy="92741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主催</a:t>
            </a:r>
            <a:endParaRPr lang="en-US" altLang="ja-JP" sz="108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303172" y="6592397"/>
            <a:ext cx="220605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正会員：無料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非会員：１名につき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10,000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416" y="5628274"/>
            <a:ext cx="2260079" cy="341314"/>
          </a:xfrm>
          <a:prstGeom prst="rect">
            <a:avLst/>
          </a:prstGeom>
        </p:spPr>
      </p:pic>
      <p:sp>
        <p:nvSpPr>
          <p:cNvPr id="48" name="正方形/長方形 47"/>
          <p:cNvSpPr/>
          <p:nvPr/>
        </p:nvSpPr>
        <p:spPr>
          <a:xfrm>
            <a:off x="259260" y="7478619"/>
            <a:ext cx="949152" cy="90043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定員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14011" y="8512730"/>
            <a:ext cx="7275214" cy="16654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申込方法・諸注意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全国介護付きホーム協会ホームページ内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研修・イベントページ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より申し込み　申込締切：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日（金）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定員になり次第締め切りとなりますので、お早めにお申し込みください。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https://www.kaigotsuki-home.or.jp/schedule/2023/373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お申し込み後は「受付確認メール」の受信を確認ください。受信ができていない場合は、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　　申込が最後まで正しく完了していない場合がございます。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当日は「３密」を避け、社会的距離を確保して運営いたします。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ご来場の際はマスク着用をお願いいたします。マスクを着用されていない方、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37.5℃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以上の発熱や、</a:t>
            </a:r>
            <a:b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風邪様の症状等のある方の入場は、お断りさせていただきます。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262689" y="6413272"/>
            <a:ext cx="945723" cy="89831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セミナー</a:t>
            </a:r>
            <a:endParaRPr lang="en-US" altLang="ja-JP" sz="108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参加費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460259" y="7621047"/>
            <a:ext cx="1871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+mn-ea"/>
              </a:rPr>
              <a:t>先着順受付</a:t>
            </a:r>
          </a:p>
          <a:p>
            <a:pPr algn="ctr"/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+mn-ea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836026" y="6564446"/>
            <a:ext cx="244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i="0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介護付きホームの運営事業者（経営企画・管理者等）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691604" y="7488779"/>
            <a:ext cx="918210" cy="88011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8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69712" y="7804157"/>
            <a:ext cx="26135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（原則）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１法人につき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名まで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12784" y="5297546"/>
            <a:ext cx="283897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TKP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博多駅前シティセンター</a:t>
            </a: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カンファレンス５</a:t>
            </a: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（福岡県福岡市博多区博多駅前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3-2-1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日本生命博多駅前ビル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階）</a:t>
            </a:r>
            <a:b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オンライン開催はございません</a:t>
            </a:r>
            <a:endParaRPr lang="en-US" altLang="ja-JP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3" y="10202501"/>
            <a:ext cx="7559572" cy="50392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756133" y="10230731"/>
            <a:ext cx="40829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問い合わせ　一般社団法人全国介護付きホーム協会　事務局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Tel: 03-6812-7110 </a:t>
            </a:r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Mail: info@kaigotsuki-home.or.jp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128275" y="2057872"/>
            <a:ext cx="1623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研修の狙い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02594" y="227876"/>
            <a:ext cx="419441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介護付きホーム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防災・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訓練体験セミナー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6933" y="957913"/>
            <a:ext cx="5782791" cy="1034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令和３年度介護報酬改定により、介護付きホームの運営事業者は、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の策定、研修の実施、訓練の実施等が求められています。非常時でも必要な介護サービスを提供するためには、日頃から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に基づいた訓練が大切ですが、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を策定した後、訓練を通じた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の見直し等がおろそかになる事業者も見受けられます。本セミナーでは、図上訓練を通して、例えば自然災害発災直後、発災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日後、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日後に望まれる対応等を学び、セミナー参加者の危機対応能力がより高まるように支援します。</a:t>
            </a: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2" t="25210" r="53876" b="24422"/>
          <a:stretch>
            <a:fillRect/>
          </a:stretch>
        </p:blipFill>
        <p:spPr>
          <a:xfrm rot="5400000">
            <a:off x="173170" y="2235742"/>
            <a:ext cx="1367339" cy="1125977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A0410EC-4E78-4D10-A50F-1447A6AB0514}"/>
              </a:ext>
            </a:extLst>
          </p:cNvPr>
          <p:cNvSpPr/>
          <p:nvPr/>
        </p:nvSpPr>
        <p:spPr>
          <a:xfrm>
            <a:off x="0" y="4204182"/>
            <a:ext cx="7559675" cy="1037421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86386" y="4240761"/>
            <a:ext cx="7365375" cy="996033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tIns="36000" bIns="36000" rtlCol="0">
            <a:spAutoFit/>
          </a:bodyPr>
          <a:lstStyle/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2006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　損保ジャパン・リスクマネジメント（旧社名）に入社。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BCM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事業部、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CSR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・環境事業部などでコンサルティング業務に従事。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　医療・介護コンサルティング部の配属となり、現在に至る。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年（介ホ協）経営者セミナーにて基調講演。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年～（介ホ協）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策定研修の講師</a:t>
            </a:r>
          </a:p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主な著作物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寄稿「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の目的はあくまで経営の継続 災害・感染症対策とは違う」 （保健・医療・福祉サービス研究会 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Vision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と戦略 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月号」）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9C042A7F-9727-4006-861C-CC74E7616E3E}"/>
              </a:ext>
            </a:extLst>
          </p:cNvPr>
          <p:cNvCxnSpPr/>
          <p:nvPr/>
        </p:nvCxnSpPr>
        <p:spPr>
          <a:xfrm>
            <a:off x="0" y="6340120"/>
            <a:ext cx="7559675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14DF1370-5C2B-4F9A-AB8E-136853693303}"/>
              </a:ext>
            </a:extLst>
          </p:cNvPr>
          <p:cNvCxnSpPr/>
          <p:nvPr/>
        </p:nvCxnSpPr>
        <p:spPr>
          <a:xfrm>
            <a:off x="0" y="7396182"/>
            <a:ext cx="7559675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A1835C0-12C5-4DA0-A4C4-9ADFB04B83FA}"/>
              </a:ext>
            </a:extLst>
          </p:cNvPr>
          <p:cNvCxnSpPr/>
          <p:nvPr/>
        </p:nvCxnSpPr>
        <p:spPr>
          <a:xfrm>
            <a:off x="0" y="8430687"/>
            <a:ext cx="7559675" cy="0"/>
          </a:xfrm>
          <a:prstGeom prst="line">
            <a:avLst/>
          </a:prstGeom>
          <a:ln w="381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5D82DB8-DEF4-989E-57C0-20447375F37A}"/>
              </a:ext>
            </a:extLst>
          </p:cNvPr>
          <p:cNvSpPr txBox="1"/>
          <p:nvPr/>
        </p:nvSpPr>
        <p:spPr>
          <a:xfrm>
            <a:off x="2148730" y="2879074"/>
            <a:ext cx="16231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当日プログラム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2842358-8070-1CF1-EFDA-48CAC6067951}"/>
              </a:ext>
            </a:extLst>
          </p:cNvPr>
          <p:cNvSpPr txBox="1"/>
          <p:nvPr/>
        </p:nvSpPr>
        <p:spPr>
          <a:xfrm>
            <a:off x="5990924" y="3154123"/>
            <a:ext cx="1392318" cy="861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177800" indent="-177800"/>
            <a:r>
              <a:rPr lang="en-US" altLang="ja-JP" sz="1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※</a:t>
            </a:r>
            <a:r>
              <a:rPr lang="ja-JP" altLang="en-US" sz="10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マスク着用でのグループ内の意見交換がございます。身体的接触はありません。</a:t>
            </a:r>
            <a:endParaRPr kumimoji="1" lang="ja-JP" altLang="en-US" sz="1000" dirty="0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76C227D-56B9-6A2E-015C-BDC446D3B7C0}"/>
              </a:ext>
            </a:extLst>
          </p:cNvPr>
          <p:cNvSpPr/>
          <p:nvPr/>
        </p:nvSpPr>
        <p:spPr>
          <a:xfrm>
            <a:off x="2253158" y="2233104"/>
            <a:ext cx="3739123" cy="69138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▶１．「訓練とは何か」がわかる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▶２．「</a:t>
            </a:r>
            <a:r>
              <a:rPr lang="en-US" altLang="ja-JP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訓練とは何か」がわかる</a:t>
            </a: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▶３．訓練をするためには、どんな準備が必要かわかる</a:t>
            </a:r>
          </a:p>
          <a:p>
            <a:endParaRPr lang="ja-JP" altLang="en-US" sz="1050" dirty="0"/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C8A7CF19-BD42-EC95-43FE-E2908A300BCA}"/>
              </a:ext>
            </a:extLst>
          </p:cNvPr>
          <p:cNvSpPr/>
          <p:nvPr/>
        </p:nvSpPr>
        <p:spPr>
          <a:xfrm>
            <a:off x="2257817" y="3054795"/>
            <a:ext cx="4092183" cy="1018698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＜講義・演習＞</a:t>
            </a:r>
            <a:endParaRPr lang="en-US" altLang="ja-JP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▶１．訓練とは何か ～訓練の目的と主な種類～</a:t>
            </a:r>
            <a:endParaRPr lang="en-US" altLang="ja-JP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▶２．訓練の体験　～机上（ワークショップ）訓練を体験する～</a:t>
            </a:r>
            <a:endParaRPr lang="en-US" altLang="ja-JP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▶３．どうやって訓練の準備をするか　</a:t>
            </a:r>
            <a:endParaRPr lang="en-US" altLang="ja-JP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３</a:t>
            </a:r>
            <a:r>
              <a:rPr lang="en-US" altLang="ja-JP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‐</a:t>
            </a:r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１．文書と体制の整備</a:t>
            </a:r>
            <a:endParaRPr lang="en-US" altLang="ja-JP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３</a:t>
            </a:r>
            <a:r>
              <a:rPr lang="en-US" altLang="ja-JP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‐</a:t>
            </a:r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en-US" altLang="ja-JP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BCP</a:t>
            </a:r>
            <a:r>
              <a:rPr lang="ja-JP" altLang="en-US" sz="1050" b="1" dirty="0">
                <a:solidFill>
                  <a:srgbClr val="3D3F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訓練の特徴と体験</a:t>
            </a:r>
            <a:endParaRPr lang="en-US" altLang="ja-JP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050" b="1" dirty="0">
              <a:solidFill>
                <a:srgbClr val="3D3F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5947408A-9304-CE99-B8F1-4909876EF7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044" y="9055402"/>
            <a:ext cx="1115605" cy="11156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633</Words>
  <Application>Microsoft Office PowerPoint</Application>
  <PresentationFormat>ユーザー設定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Verdana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32</cp:revision>
  <dcterms:created xsi:type="dcterms:W3CDTF">2019-11-14T04:08:00Z</dcterms:created>
  <dcterms:modified xsi:type="dcterms:W3CDTF">2023-05-02T02:07:29Z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1041-10.8.0.5771</vt:lpwstr>
  </property>
</Properties>
</file>