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6" autoAdjust="0"/>
  </p:normalViewPr>
  <p:slideViewPr>
    <p:cSldViewPr snapToGrid="0">
      <p:cViewPr varScale="1">
        <p:scale>
          <a:sx n="53" d="100"/>
          <a:sy n="53" d="100"/>
        </p:scale>
        <p:origin x="2040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C5996146-2B29-4812-8985-6D2B6185F146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8" y="4777245"/>
            <a:ext cx="5439101" cy="3908363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1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A16BB22A-D264-4A3C-8118-721A990F191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41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BB22A-D264-4A3C-8118-721A990F191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57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27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21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98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68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0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20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17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07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49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30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3B8A-E431-4858-8522-F7CEDD5ED72F}" type="datetimeFigureOut">
              <a:rPr kumimoji="1" lang="ja-JP" altLang="en-US" smtClean="0"/>
              <a:pPr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6F67-C487-4EAD-B913-3B7B68BF4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78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260881" y="314260"/>
            <a:ext cx="6304931" cy="1092608"/>
            <a:chOff x="260881" y="286163"/>
            <a:chExt cx="6304931" cy="1308461"/>
          </a:xfrm>
          <a:solidFill>
            <a:schemeClr val="accent2">
              <a:lumMod val="75000"/>
            </a:schemeClr>
          </a:solidFill>
        </p:grpSpPr>
        <p:sp>
          <p:nvSpPr>
            <p:cNvPr id="3" name="正方形/長方形 2"/>
            <p:cNvSpPr/>
            <p:nvPr/>
          </p:nvSpPr>
          <p:spPr>
            <a:xfrm>
              <a:off x="260881" y="286163"/>
              <a:ext cx="6304931" cy="1308461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200"/>
                </a:spcBef>
              </a:pPr>
              <a:r>
                <a:rPr lang="ja-JP" altLang="en-US" sz="19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一般社団法人全国介護付きホーム協会　主催</a:t>
              </a:r>
              <a:endParaRPr lang="en-US" altLang="ja-JP" sz="1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spcBef>
                  <a:spcPts val="1800"/>
                </a:spcBef>
              </a:pPr>
              <a:r>
                <a:rPr lang="ja-JP" altLang="en-US" sz="19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9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オンラインミーティング</a:t>
              </a:r>
              <a:r>
                <a:rPr lang="ja-JP" altLang="en-US" sz="1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</a:t>
              </a:r>
              <a:r>
                <a:rPr lang="en-US" altLang="ja-JP" sz="19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ZOOM</a:t>
              </a:r>
              <a:r>
                <a:rPr lang="ja-JP" altLang="en-US" sz="19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）</a:t>
              </a:r>
              <a:endParaRPr lang="en-US" altLang="ja-JP" sz="19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cxnSp>
          <p:nvCxnSpPr>
            <p:cNvPr id="5" name="直線コネクタ 4"/>
            <p:cNvCxnSpPr/>
            <p:nvPr/>
          </p:nvCxnSpPr>
          <p:spPr>
            <a:xfrm>
              <a:off x="401444" y="874008"/>
              <a:ext cx="5096107" cy="0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テキスト ボックス 7"/>
          <p:cNvSpPr txBox="1"/>
          <p:nvPr/>
        </p:nvSpPr>
        <p:spPr>
          <a:xfrm>
            <a:off x="124533" y="1447346"/>
            <a:ext cx="6634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介ホ協では、新型コロナウィルス感染拡大に</a:t>
            </a:r>
            <a:r>
              <a:rPr lang="ja-JP" altLang="en-US" sz="1400" b="1" dirty="0">
                <a:latin typeface="ＭＳ Ｐゴシック" panose="020B0600070205080204" pitchFamily="50" charset="-128"/>
              </a:rPr>
              <a:t>伴い、ＺＯＯＭを活用した</a:t>
            </a:r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オンラインミーティングを取り入れることとしました。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き続き対面での連絡会・セミナーも実施しますが、オンラインミーティングを活用することで、これまで接点の持ちにくかったエリアの方ともコミュニケーションが取れるようになりましたので、この機会に是非ご参加ください。</a:t>
            </a:r>
          </a:p>
        </p:txBody>
      </p:sp>
      <p:cxnSp>
        <p:nvCxnSpPr>
          <p:cNvPr id="16" name="直線コネクタ 15"/>
          <p:cNvCxnSpPr/>
          <p:nvPr/>
        </p:nvCxnSpPr>
        <p:spPr>
          <a:xfrm>
            <a:off x="260881" y="2381004"/>
            <a:ext cx="63049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 6">
            <a:extLst>
              <a:ext uri="{FF2B5EF4-FFF2-40B4-BE49-F238E27FC236}">
                <a16:creationId xmlns:a16="http://schemas.microsoft.com/office/drawing/2014/main" xmlns="" id="{94ADEE3C-D25A-4F5F-966D-281C941A7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001526"/>
              </p:ext>
            </p:extLst>
          </p:nvPr>
        </p:nvGraphicFramePr>
        <p:xfrm>
          <a:off x="54587" y="2444374"/>
          <a:ext cx="6746490" cy="3413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4971">
                  <a:extLst>
                    <a:ext uri="{9D8B030D-6E8A-4147-A177-3AD203B41FA5}">
                      <a16:colId xmlns:a16="http://schemas.microsoft.com/office/drawing/2014/main" xmlns="" val="1280599769"/>
                    </a:ext>
                  </a:extLst>
                </a:gridCol>
                <a:gridCol w="1213824">
                  <a:extLst>
                    <a:ext uri="{9D8B030D-6E8A-4147-A177-3AD203B41FA5}">
                      <a16:colId xmlns:a16="http://schemas.microsoft.com/office/drawing/2014/main" xmlns="" val="3656602826"/>
                    </a:ext>
                  </a:extLst>
                </a:gridCol>
                <a:gridCol w="3303585">
                  <a:extLst>
                    <a:ext uri="{9D8B030D-6E8A-4147-A177-3AD203B41FA5}">
                      <a16:colId xmlns:a16="http://schemas.microsoft.com/office/drawing/2014/main" xmlns="" val="2108554949"/>
                    </a:ext>
                  </a:extLst>
                </a:gridCol>
                <a:gridCol w="641445">
                  <a:extLst>
                    <a:ext uri="{9D8B030D-6E8A-4147-A177-3AD203B41FA5}">
                      <a16:colId xmlns:a16="http://schemas.microsoft.com/office/drawing/2014/main" xmlns="" val="3323154332"/>
                    </a:ext>
                  </a:extLst>
                </a:gridCol>
                <a:gridCol w="1082665">
                  <a:extLst>
                    <a:ext uri="{9D8B030D-6E8A-4147-A177-3AD203B41FA5}">
                      <a16:colId xmlns:a16="http://schemas.microsoft.com/office/drawing/2014/main" xmlns="" val="3666562387"/>
                    </a:ext>
                  </a:extLst>
                </a:gridCol>
              </a:tblGrid>
              <a:tr h="566964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日時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テーマ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締切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申込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ＱＲコード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5881434"/>
                  </a:ext>
                </a:extLst>
              </a:tr>
              <a:tr h="925046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15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日（水）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15:00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17:00</a:t>
                      </a: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14:30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開場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「新型コロナウィルス感染症対策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感染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現場の</a:t>
                      </a:r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実例から学ぶ～」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発表：ＳＯＭＰＯケア株式会社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　　　地域包括ケア推進部 倉吉 輝 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7/8</a:t>
                      </a: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（水）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05450905"/>
                  </a:ext>
                </a:extLst>
              </a:tr>
              <a:tr h="9250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27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日（木）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15:00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17:00</a:t>
                      </a: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14:30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開場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With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コロナでの地域連携活動を考える」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発表：社会福祉法人三幸福祉会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　　　杜の癒しハウス 文京関口 施設長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　　　柳沼 亮一 氏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8/20</a:t>
                      </a: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（木）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30073353"/>
                  </a:ext>
                </a:extLst>
              </a:tr>
              <a:tr h="925046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日（水）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15:00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17:00</a:t>
                      </a: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14:30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開場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「寝たきり予防は感染症予防（当社の自立支援介護の取り組みから）」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発表：株式会社サンケイビルウェルケア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　　　運営支援部　根岸　広英　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9/9</a:t>
                      </a: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（水）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1641936"/>
                  </a:ext>
                </a:extLst>
              </a:tr>
            </a:tbl>
          </a:graphicData>
        </a:graphic>
      </p:graphicFrame>
      <p:sp>
        <p:nvSpPr>
          <p:cNvPr id="7" name="楕円 6">
            <a:extLst>
              <a:ext uri="{FF2B5EF4-FFF2-40B4-BE49-F238E27FC236}">
                <a16:creationId xmlns:a16="http://schemas.microsoft.com/office/drawing/2014/main" xmlns="" id="{7F1DA085-1A31-4E4A-A177-708AAA4BC64A}"/>
              </a:ext>
            </a:extLst>
          </p:cNvPr>
          <p:cNvSpPr/>
          <p:nvPr/>
        </p:nvSpPr>
        <p:spPr>
          <a:xfrm>
            <a:off x="5530720" y="899719"/>
            <a:ext cx="1281508" cy="5974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</a:rPr>
              <a:t>参加費無料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BE4937AD-8593-4DED-9724-5BAE12D6C870}"/>
              </a:ext>
            </a:extLst>
          </p:cNvPr>
          <p:cNvSpPr txBox="1"/>
          <p:nvPr/>
        </p:nvSpPr>
        <p:spPr>
          <a:xfrm>
            <a:off x="139020" y="7761525"/>
            <a:ext cx="6577623" cy="160043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2"/>
                </a:solidFill>
                <a:latin typeface="ＭＳ Ｐゴシック" panose="020B0600070205080204" pitchFamily="50" charset="-128"/>
              </a:rPr>
              <a:t>・事前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に</a:t>
            </a:r>
            <a:r>
              <a:rPr lang="en-US" altLang="ja-JP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ZOOM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アプリのダウンロードと</a:t>
            </a:r>
            <a:r>
              <a:rPr lang="ja-JP" altLang="en-US" sz="1400" b="1" dirty="0" smtClean="0">
                <a:solidFill>
                  <a:schemeClr val="tx2"/>
                </a:solidFill>
                <a:latin typeface="ＭＳ Ｐゴシック" panose="020B0600070205080204" pitchFamily="50" charset="-128"/>
              </a:rPr>
              <a:t>サインアップ、ミーティングへの事前登録が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必要となります</a:t>
            </a:r>
            <a:r>
              <a:rPr lang="ja-JP" altLang="en-US" sz="1400" b="1" dirty="0" smtClean="0">
                <a:solidFill>
                  <a:schemeClr val="tx2"/>
                </a:solidFill>
                <a:latin typeface="ＭＳ Ｐゴシック" panose="020B0600070205080204" pitchFamily="50" charset="-128"/>
              </a:rPr>
              <a:t>。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・ＺＯＯＭ内で分散会を行いますので、カメラ付きＰＣ・スマホをご用意ください。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・介ホ協事務局では</a:t>
            </a:r>
            <a:r>
              <a:rPr lang="en-US" altLang="ja-JP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Zoom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のインストールやアカウント登録方法についてのサポートは致しかねます。</a:t>
            </a:r>
            <a:r>
              <a:rPr lang="en-US" altLang="ja-JP" sz="1400" b="1" dirty="0" smtClean="0">
                <a:solidFill>
                  <a:schemeClr val="tx2"/>
                </a:solidFill>
                <a:latin typeface="ＭＳ Ｐゴシック" panose="020B060007020508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ja-JP" sz="1400" b="1" dirty="0">
                <a:solidFill>
                  <a:schemeClr val="tx2"/>
                </a:solidFill>
                <a:latin typeface="ＭＳ Ｐゴシック" panose="020B060007020508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https://zoom.us/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にてご確認ください。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時間になりましたら、入室用のＵＲＬをクリック、もしくはＺＯＯＭアプリを起動した上で、 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</a:endParaRPr>
          </a:p>
          <a:p>
            <a:r>
              <a:rPr lang="en-US" altLang="ja-JP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sz="1400" b="1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ＩＤ・ＰＷを入力のうえ、入室してください</a:t>
            </a:r>
            <a:r>
              <a:rPr lang="ja-JP" altLang="en-US" sz="1400" b="1" dirty="0" smtClean="0">
                <a:solidFill>
                  <a:schemeClr val="tx2"/>
                </a:solidFill>
                <a:latin typeface="ＭＳ Ｐゴシック" panose="020B0600070205080204" pitchFamily="50" charset="-128"/>
              </a:rPr>
              <a:t>。</a:t>
            </a:r>
            <a:endParaRPr lang="en-US" altLang="ja-JP" sz="1400" b="1" dirty="0">
              <a:solidFill>
                <a:schemeClr val="tx2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" name="スクロール: 横 10">
            <a:extLst>
              <a:ext uri="{FF2B5EF4-FFF2-40B4-BE49-F238E27FC236}">
                <a16:creationId xmlns:a16="http://schemas.microsoft.com/office/drawing/2014/main" xmlns="" id="{CF03A02E-56BB-4C9B-9F85-800E757C5163}"/>
              </a:ext>
            </a:extLst>
          </p:cNvPr>
          <p:cNvSpPr/>
          <p:nvPr/>
        </p:nvSpPr>
        <p:spPr>
          <a:xfrm>
            <a:off x="415606" y="6312048"/>
            <a:ext cx="5834511" cy="1384995"/>
          </a:xfrm>
          <a:prstGeom prst="horizontalScroll">
            <a:avLst>
              <a:gd name="adj" fmla="val 805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</a:rPr>
              <a:t>各回時間割</a:t>
            </a:r>
            <a:r>
              <a:rPr kumimoji="1" lang="en-US" altLang="ja-JP" sz="1400" dirty="0">
                <a:solidFill>
                  <a:schemeClr val="tx1"/>
                </a:solidFill>
              </a:rPr>
              <a:t>】</a:t>
            </a:r>
            <a:r>
              <a:rPr kumimoji="1"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　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15:00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15:45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講師によるセミナー・発表・質疑応答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　　　　　　　　</a:t>
            </a:r>
            <a:r>
              <a:rPr kumimoji="1"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　</a:t>
            </a:r>
            <a:r>
              <a:rPr kumimoji="1"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15:45</a:t>
            </a:r>
            <a:r>
              <a:rPr kumimoji="1"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kumimoji="1"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16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:45</a:t>
            </a:r>
            <a:r>
              <a:rPr kumimoji="1"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</a:rPr>
              <a:t>事例に基づく意見交換会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16:45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1400" dirty="0">
                <a:solidFill>
                  <a:schemeClr val="tx1"/>
                </a:solidFill>
                <a:latin typeface="+mn-ea"/>
              </a:rPr>
              <a:t>17:00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</a:rPr>
              <a:t>なんでも相談会（窓口：介ホ協事務局）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lang="en-US" altLang="ja-JP" sz="1400" dirty="0">
                <a:solidFill>
                  <a:schemeClr val="tx1"/>
                </a:solidFill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</a:rPr>
              <a:t>場　　　　 所</a:t>
            </a:r>
            <a:r>
              <a:rPr lang="en-US" altLang="ja-JP" sz="1400" dirty="0">
                <a:solidFill>
                  <a:schemeClr val="tx1"/>
                </a:solidFill>
              </a:rPr>
              <a:t>】</a:t>
            </a:r>
            <a:r>
              <a:rPr lang="ja-JP" altLang="en-US" sz="1400" dirty="0">
                <a:solidFill>
                  <a:schemeClr val="tx1"/>
                </a:solidFill>
              </a:rPr>
              <a:t>　　 ＺＯＯＭ会議室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en-US" altLang="ja-JP" sz="1400" dirty="0">
                <a:solidFill>
                  <a:schemeClr val="tx1"/>
                </a:solidFill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</a:rPr>
              <a:t>定             員</a:t>
            </a:r>
            <a:r>
              <a:rPr lang="en-US" altLang="ja-JP" sz="1400" dirty="0">
                <a:solidFill>
                  <a:schemeClr val="tx1"/>
                </a:solidFill>
              </a:rPr>
              <a:t>】</a:t>
            </a:r>
            <a:r>
              <a:rPr lang="ja-JP" altLang="en-US" sz="1400" dirty="0">
                <a:solidFill>
                  <a:schemeClr val="tx1"/>
                </a:solidFill>
              </a:rPr>
              <a:t>　　 ５０名　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xmlns="" id="{AEFDFF47-9740-49C4-974F-457770FD6647}"/>
              </a:ext>
            </a:extLst>
          </p:cNvPr>
          <p:cNvSpPr txBox="1"/>
          <p:nvPr/>
        </p:nvSpPr>
        <p:spPr>
          <a:xfrm>
            <a:off x="2192464" y="9498313"/>
            <a:ext cx="3868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ea typeface="A-OTF 丸フォーク Pro R" panose="020F0400000000000000"/>
              </a:rPr>
              <a:t>〒</a:t>
            </a:r>
            <a:r>
              <a:rPr lang="en-US" altLang="ja-JP" sz="1000" dirty="0">
                <a:ea typeface="A-OTF 丸フォーク Pro R" panose="020F0400000000000000"/>
              </a:rPr>
              <a:t>105-0003</a:t>
            </a:r>
            <a:r>
              <a:rPr lang="ja-JP" altLang="en-US" sz="1000" dirty="0">
                <a:ea typeface="A-OTF 丸フォーク Pro R" panose="020F0400000000000000"/>
              </a:rPr>
              <a:t> 東京都港区西新橋</a:t>
            </a:r>
            <a:r>
              <a:rPr lang="en-US" altLang="ja-JP" sz="1000" dirty="0">
                <a:ea typeface="A-OTF 丸フォーク Pro R" panose="020F0400000000000000"/>
              </a:rPr>
              <a:t>1-18-6</a:t>
            </a:r>
            <a:r>
              <a:rPr lang="ja-JP" altLang="en-US" sz="1000" dirty="0">
                <a:ea typeface="A-OTF 丸フォーク Pro R" panose="020F0400000000000000"/>
              </a:rPr>
              <a:t> クロスオフィス内幸町</a:t>
            </a:r>
            <a:r>
              <a:rPr lang="en-US" altLang="ja-JP" sz="1000" dirty="0">
                <a:ea typeface="A-OTF 丸フォーク Pro R" panose="020F0400000000000000"/>
              </a:rPr>
              <a:t>1006</a:t>
            </a:r>
          </a:p>
          <a:p>
            <a:r>
              <a:rPr lang="en-US" altLang="ja-JP" sz="1000" dirty="0">
                <a:ea typeface="A-OTF 丸フォーク Pro R" panose="020F0400000000000000"/>
              </a:rPr>
              <a:t> </a:t>
            </a:r>
            <a:r>
              <a:rPr kumimoji="1" lang="en-US" altLang="ja-JP" sz="1000" dirty="0">
                <a:ea typeface="A-OTF 丸フォーク Pro R" panose="020F0400000000000000"/>
              </a:rPr>
              <a:t>TEL</a:t>
            </a:r>
            <a:r>
              <a:rPr lang="en-US" altLang="ja-JP" sz="1000" dirty="0">
                <a:ea typeface="A-OTF 丸フォーク Pro R" panose="020F0400000000000000"/>
              </a:rPr>
              <a:t>:</a:t>
            </a:r>
            <a:r>
              <a:rPr lang="ja-JP" altLang="en-US" sz="1000" dirty="0">
                <a:ea typeface="A-OTF 丸フォーク Pro R" panose="020F0400000000000000"/>
              </a:rPr>
              <a:t> </a:t>
            </a:r>
            <a:r>
              <a:rPr kumimoji="1" lang="en-US" altLang="ja-JP" sz="1000" dirty="0">
                <a:ea typeface="A-OTF 丸フォーク Pro R" panose="020F0400000000000000"/>
              </a:rPr>
              <a:t>03-6812-7110  E-mail</a:t>
            </a:r>
            <a:r>
              <a:rPr lang="en-US" altLang="ja-JP" sz="1000" dirty="0">
                <a:ea typeface="A-OTF 丸フォーク Pro R" panose="020F0400000000000000"/>
              </a:rPr>
              <a:t>: </a:t>
            </a:r>
            <a:r>
              <a:rPr kumimoji="1" lang="en-US" altLang="ja-JP" sz="1000" dirty="0">
                <a:ea typeface="A-OTF 丸フォーク Pro R" panose="020F0400000000000000"/>
              </a:rPr>
              <a:t>info@kaigotsuki-home.or.jp</a:t>
            </a:r>
            <a:endParaRPr kumimoji="1" lang="ja-JP" altLang="en-US" sz="1000" dirty="0">
              <a:ea typeface="A-OTF 丸フォーク Pro R" panose="020F0400000000000000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xmlns="" id="{D957702B-6F85-4005-8EB6-0BE2FE428D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29" y="9497549"/>
            <a:ext cx="2046984" cy="309133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xmlns="" id="{9E8218F3-2849-4E63-96C0-DB5C00C68A36}"/>
              </a:ext>
            </a:extLst>
          </p:cNvPr>
          <p:cNvSpPr/>
          <p:nvPr/>
        </p:nvSpPr>
        <p:spPr>
          <a:xfrm>
            <a:off x="-92592" y="5873894"/>
            <a:ext cx="64658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latin typeface="+mj-ea"/>
                <a:ea typeface="+mj-ea"/>
                <a:cs typeface="Meiryo UI" panose="020B0604030504040204" pitchFamily="50" charset="-128"/>
              </a:rPr>
              <a:t>申し込みは 全国介護付きホーム協会ホームページ　研修・イベントページ へ</a:t>
            </a:r>
            <a:endParaRPr lang="en-US" altLang="ja-JP" sz="1200" b="1" dirty="0">
              <a:latin typeface="+mj-ea"/>
              <a:ea typeface="+mj-ea"/>
              <a:cs typeface="Meiryo UI" panose="020B0604030504040204" pitchFamily="50" charset="-128"/>
            </a:endParaRPr>
          </a:p>
          <a:p>
            <a:pPr algn="ctr"/>
            <a:r>
              <a:rPr lang="en-US" altLang="ja-JP" b="1" dirty="0">
                <a:latin typeface="Arial" panose="020B0604020202020204" pitchFamily="34" charset="0"/>
                <a:ea typeface="A-OTF 丸フォーク Pro R" panose="020F0400000000000000"/>
                <a:cs typeface="Arial" panose="020B0604020202020204" pitchFamily="34" charset="0"/>
              </a:rPr>
              <a:t>https://www.kaigotsuki-home.or.jp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xmlns="" id="{2382C22F-C353-4FEF-9B54-5568BC84AA26}"/>
              </a:ext>
            </a:extLst>
          </p:cNvPr>
          <p:cNvSpPr/>
          <p:nvPr/>
        </p:nvSpPr>
        <p:spPr>
          <a:xfrm>
            <a:off x="5123949" y="73338"/>
            <a:ext cx="1753737" cy="5974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</a:rPr>
              <a:t>全国どこでも参加可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4492BF78-574F-4972-9917-C42433BBD9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1350" y="3086980"/>
            <a:ext cx="829885" cy="82988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xmlns="" id="{B309D20F-5F2E-42AB-80EA-658109D9DD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1350" y="4010080"/>
            <a:ext cx="837533" cy="82988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xmlns="" id="{9FCA4D86-ADC9-4810-A8C2-6878153BBB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31350" y="4978083"/>
            <a:ext cx="829884" cy="82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386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2228</TotalTime>
  <Words>250</Words>
  <Application>Microsoft Office PowerPoint</Application>
  <PresentationFormat>A4 210 x 297 mm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A-OTF 丸フォーク Pro R</vt:lpstr>
      <vt:lpstr>HGPｺﾞｼｯｸE</vt:lpstr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staff01</dc:creator>
  <cp:lastModifiedBy>SCN-AEP</cp:lastModifiedBy>
  <cp:revision>198</cp:revision>
  <cp:lastPrinted>2018-03-12T23:45:43Z</cp:lastPrinted>
  <dcterms:created xsi:type="dcterms:W3CDTF">2017-07-12T10:23:45Z</dcterms:created>
  <dcterms:modified xsi:type="dcterms:W3CDTF">2020-06-23T05:40:16Z</dcterms:modified>
</cp:coreProperties>
</file>